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jd1RRyI+JrtEJvRojgJN7xdySs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9278FA-FB05-4F6A-AFDE-E594B09C9E4B}" v="35" dt="2019-12-17T14:26:58.6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3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ger Barton" userId="a5f842f8ef3d1c24" providerId="LiveId" clId="{819278FA-FB05-4F6A-AFDE-E594B09C9E4B}"/>
    <pc:docChg chg="custSel addSld delSld modSld sldOrd">
      <pc:chgData name="Roger Barton" userId="a5f842f8ef3d1c24" providerId="LiveId" clId="{819278FA-FB05-4F6A-AFDE-E594B09C9E4B}" dt="2019-12-17T14:26:58.622" v="119"/>
      <pc:docMkLst>
        <pc:docMk/>
      </pc:docMkLst>
      <pc:sldChg chg="modAnim">
        <pc:chgData name="Roger Barton" userId="a5f842f8ef3d1c24" providerId="LiveId" clId="{819278FA-FB05-4F6A-AFDE-E594B09C9E4B}" dt="2019-12-17T14:21:36.025" v="84"/>
        <pc:sldMkLst>
          <pc:docMk/>
          <pc:sldMk cId="0" sldId="257"/>
        </pc:sldMkLst>
      </pc:sldChg>
      <pc:sldChg chg="addSp delSp modSp modAnim">
        <pc:chgData name="Roger Barton" userId="a5f842f8ef3d1c24" providerId="LiveId" clId="{819278FA-FB05-4F6A-AFDE-E594B09C9E4B}" dt="2019-12-17T14:26:58.622" v="119"/>
        <pc:sldMkLst>
          <pc:docMk/>
          <pc:sldMk cId="0" sldId="259"/>
        </pc:sldMkLst>
        <pc:picChg chg="add mod ord">
          <ac:chgData name="Roger Barton" userId="a5f842f8ef3d1c24" providerId="LiveId" clId="{819278FA-FB05-4F6A-AFDE-E594B09C9E4B}" dt="2019-12-17T14:18:40.955" v="26" actId="167"/>
          <ac:picMkLst>
            <pc:docMk/>
            <pc:sldMk cId="0" sldId="259"/>
            <ac:picMk id="2" creationId="{B2B5DC65-50F1-45AD-A2A6-7090622A1F2D}"/>
          </ac:picMkLst>
        </pc:picChg>
        <pc:picChg chg="add mod ord">
          <ac:chgData name="Roger Barton" userId="a5f842f8ef3d1c24" providerId="LiveId" clId="{819278FA-FB05-4F6A-AFDE-E594B09C9E4B}" dt="2019-12-17T14:18:40.955" v="26" actId="167"/>
          <ac:picMkLst>
            <pc:docMk/>
            <pc:sldMk cId="0" sldId="259"/>
            <ac:picMk id="3" creationId="{F5A1FA18-E285-4335-93CA-01E2C10CAEE1}"/>
          </ac:picMkLst>
        </pc:picChg>
        <pc:picChg chg="add mod ord">
          <ac:chgData name="Roger Barton" userId="a5f842f8ef3d1c24" providerId="LiveId" clId="{819278FA-FB05-4F6A-AFDE-E594B09C9E4B}" dt="2019-12-17T14:18:40.955" v="26" actId="167"/>
          <ac:picMkLst>
            <pc:docMk/>
            <pc:sldMk cId="0" sldId="259"/>
            <ac:picMk id="4" creationId="{99A40F48-1274-479D-A8C5-F07D9D34F3B2}"/>
          </ac:picMkLst>
        </pc:picChg>
        <pc:picChg chg="add mod ord">
          <ac:chgData name="Roger Barton" userId="a5f842f8ef3d1c24" providerId="LiveId" clId="{819278FA-FB05-4F6A-AFDE-E594B09C9E4B}" dt="2019-12-17T14:18:40.955" v="26" actId="167"/>
          <ac:picMkLst>
            <pc:docMk/>
            <pc:sldMk cId="0" sldId="259"/>
            <ac:picMk id="5" creationId="{71E4BAD6-6305-4352-98D8-6D57A3F09883}"/>
          </ac:picMkLst>
        </pc:picChg>
        <pc:picChg chg="del">
          <ac:chgData name="Roger Barton" userId="a5f842f8ef3d1c24" providerId="LiveId" clId="{819278FA-FB05-4F6A-AFDE-E594B09C9E4B}" dt="2019-12-17T14:17:34.298" v="3" actId="478"/>
          <ac:picMkLst>
            <pc:docMk/>
            <pc:sldMk cId="0" sldId="259"/>
            <ac:picMk id="120" creationId="{00000000-0000-0000-0000-000000000000}"/>
          </ac:picMkLst>
        </pc:picChg>
        <pc:picChg chg="del">
          <ac:chgData name="Roger Barton" userId="a5f842f8ef3d1c24" providerId="LiveId" clId="{819278FA-FB05-4F6A-AFDE-E594B09C9E4B}" dt="2019-12-17T14:17:33.688" v="2" actId="478"/>
          <ac:picMkLst>
            <pc:docMk/>
            <pc:sldMk cId="0" sldId="259"/>
            <ac:picMk id="121" creationId="{00000000-0000-0000-0000-000000000000}"/>
          </ac:picMkLst>
        </pc:picChg>
        <pc:picChg chg="del">
          <ac:chgData name="Roger Barton" userId="a5f842f8ef3d1c24" providerId="LiveId" clId="{819278FA-FB05-4F6A-AFDE-E594B09C9E4B}" dt="2019-12-17T14:17:31.860" v="1" actId="478"/>
          <ac:picMkLst>
            <pc:docMk/>
            <pc:sldMk cId="0" sldId="259"/>
            <ac:picMk id="122" creationId="{00000000-0000-0000-0000-000000000000}"/>
          </ac:picMkLst>
        </pc:picChg>
        <pc:picChg chg="del">
          <ac:chgData name="Roger Barton" userId="a5f842f8ef3d1c24" providerId="LiveId" clId="{819278FA-FB05-4F6A-AFDE-E594B09C9E4B}" dt="2019-12-17T14:17:28.908" v="0" actId="478"/>
          <ac:picMkLst>
            <pc:docMk/>
            <pc:sldMk cId="0" sldId="259"/>
            <ac:picMk id="123" creationId="{00000000-0000-0000-0000-000000000000}"/>
          </ac:picMkLst>
        </pc:picChg>
      </pc:sldChg>
      <pc:sldChg chg="addSp delSp modSp modAnim">
        <pc:chgData name="Roger Barton" userId="a5f842f8ef3d1c24" providerId="LiveId" clId="{819278FA-FB05-4F6A-AFDE-E594B09C9E4B}" dt="2019-12-17T14:23:47.840" v="105"/>
        <pc:sldMkLst>
          <pc:docMk/>
          <pc:sldMk cId="0" sldId="260"/>
        </pc:sldMkLst>
        <pc:picChg chg="add mod ord">
          <ac:chgData name="Roger Barton" userId="a5f842f8ef3d1c24" providerId="LiveId" clId="{819278FA-FB05-4F6A-AFDE-E594B09C9E4B}" dt="2019-12-17T14:19:43.229" v="33" actId="167"/>
          <ac:picMkLst>
            <pc:docMk/>
            <pc:sldMk cId="0" sldId="260"/>
            <ac:picMk id="2" creationId="{39D870CD-7C80-4A49-BBD9-4D5113D61809}"/>
          </ac:picMkLst>
        </pc:picChg>
        <pc:picChg chg="del">
          <ac:chgData name="Roger Barton" userId="a5f842f8ef3d1c24" providerId="LiveId" clId="{819278FA-FB05-4F6A-AFDE-E594B09C9E4B}" dt="2019-12-17T14:19:31.598" v="29" actId="478"/>
          <ac:picMkLst>
            <pc:docMk/>
            <pc:sldMk cId="0" sldId="260"/>
            <ac:picMk id="134" creationId="{00000000-0000-0000-0000-000000000000}"/>
          </ac:picMkLst>
        </pc:picChg>
      </pc:sldChg>
      <pc:sldChg chg="addSp delSp modSp modAnim">
        <pc:chgData name="Roger Barton" userId="a5f842f8ef3d1c24" providerId="LiveId" clId="{819278FA-FB05-4F6A-AFDE-E594B09C9E4B}" dt="2019-12-17T14:23:51.191" v="106"/>
        <pc:sldMkLst>
          <pc:docMk/>
          <pc:sldMk cId="0" sldId="262"/>
        </pc:sldMkLst>
        <pc:picChg chg="add mod">
          <ac:chgData name="Roger Barton" userId="a5f842f8ef3d1c24" providerId="LiveId" clId="{819278FA-FB05-4F6A-AFDE-E594B09C9E4B}" dt="2019-12-17T14:20:24.022" v="42" actId="14100"/>
          <ac:picMkLst>
            <pc:docMk/>
            <pc:sldMk cId="0" sldId="262"/>
            <ac:picMk id="2" creationId="{E24E24E1-797F-4101-87D2-EFE7E7B60FAC}"/>
          </ac:picMkLst>
        </pc:picChg>
        <pc:picChg chg="del">
          <ac:chgData name="Roger Barton" userId="a5f842f8ef3d1c24" providerId="LiveId" clId="{819278FA-FB05-4F6A-AFDE-E594B09C9E4B}" dt="2019-12-17T14:19:59.569" v="36" actId="478"/>
          <ac:picMkLst>
            <pc:docMk/>
            <pc:sldMk cId="0" sldId="262"/>
            <ac:picMk id="149" creationId="{00000000-0000-0000-0000-000000000000}"/>
          </ac:picMkLst>
        </pc:picChg>
      </pc:sldChg>
      <pc:sldChg chg="modSp">
        <pc:chgData name="Roger Barton" userId="a5f842f8ef3d1c24" providerId="LiveId" clId="{819278FA-FB05-4F6A-AFDE-E594B09C9E4B}" dt="2019-12-17T14:22:26.284" v="102" actId="2710"/>
        <pc:sldMkLst>
          <pc:docMk/>
          <pc:sldMk cId="0" sldId="263"/>
        </pc:sldMkLst>
        <pc:spChg chg="mod">
          <ac:chgData name="Roger Barton" userId="a5f842f8ef3d1c24" providerId="LiveId" clId="{819278FA-FB05-4F6A-AFDE-E594B09C9E4B}" dt="2019-12-17T14:22:26.284" v="102" actId="2710"/>
          <ac:spMkLst>
            <pc:docMk/>
            <pc:sldMk cId="0" sldId="263"/>
            <ac:spMk id="155" creationId="{00000000-0000-0000-0000-000000000000}"/>
          </ac:spMkLst>
        </pc:spChg>
      </pc:sldChg>
      <pc:sldChg chg="modSp">
        <pc:chgData name="Roger Barton" userId="a5f842f8ef3d1c24" providerId="LiveId" clId="{819278FA-FB05-4F6A-AFDE-E594B09C9E4B}" dt="2019-12-17T14:22:38.913" v="103" actId="12"/>
        <pc:sldMkLst>
          <pc:docMk/>
          <pc:sldMk cId="0" sldId="264"/>
        </pc:sldMkLst>
        <pc:spChg chg="mod">
          <ac:chgData name="Roger Barton" userId="a5f842f8ef3d1c24" providerId="LiveId" clId="{819278FA-FB05-4F6A-AFDE-E594B09C9E4B}" dt="2019-12-17T14:22:38.913" v="103" actId="12"/>
          <ac:spMkLst>
            <pc:docMk/>
            <pc:sldMk cId="0" sldId="264"/>
            <ac:spMk id="162" creationId="{00000000-0000-0000-0000-000000000000}"/>
          </ac:spMkLst>
        </pc:spChg>
      </pc:sldChg>
      <pc:sldChg chg="addSp delSp modSp modAnim">
        <pc:chgData name="Roger Barton" userId="a5f842f8ef3d1c24" providerId="LiveId" clId="{819278FA-FB05-4F6A-AFDE-E594B09C9E4B}" dt="2019-12-17T14:23:55.611" v="107"/>
        <pc:sldMkLst>
          <pc:docMk/>
          <pc:sldMk cId="0" sldId="265"/>
        </pc:sldMkLst>
        <pc:picChg chg="add mod">
          <ac:chgData name="Roger Barton" userId="a5f842f8ef3d1c24" providerId="LiveId" clId="{819278FA-FB05-4F6A-AFDE-E594B09C9E4B}" dt="2019-12-17T14:20:43.209" v="48" actId="1076"/>
          <ac:picMkLst>
            <pc:docMk/>
            <pc:sldMk cId="0" sldId="265"/>
            <ac:picMk id="2" creationId="{2E96A990-E647-44AD-B121-B329561C7710}"/>
          </ac:picMkLst>
        </pc:picChg>
        <pc:picChg chg="del">
          <ac:chgData name="Roger Barton" userId="a5f842f8ef3d1c24" providerId="LiveId" clId="{819278FA-FB05-4F6A-AFDE-E594B09C9E4B}" dt="2019-12-17T14:20:35.819" v="45" actId="478"/>
          <ac:picMkLst>
            <pc:docMk/>
            <pc:sldMk cId="0" sldId="265"/>
            <ac:picMk id="169" creationId="{00000000-0000-0000-0000-000000000000}"/>
          </ac:picMkLst>
        </pc:picChg>
      </pc:sldChg>
      <pc:sldChg chg="addSp modSp add ord modAnim modNotesTx">
        <pc:chgData name="Roger Barton" userId="a5f842f8ef3d1c24" providerId="LiveId" clId="{819278FA-FB05-4F6A-AFDE-E594B09C9E4B}" dt="2019-12-17T14:25:44.035" v="110"/>
        <pc:sldMkLst>
          <pc:docMk/>
          <pc:sldMk cId="680860219" sldId="266"/>
        </pc:sldMkLst>
        <pc:picChg chg="add mod">
          <ac:chgData name="Roger Barton" userId="a5f842f8ef3d1c24" providerId="LiveId" clId="{819278FA-FB05-4F6A-AFDE-E594B09C9E4B}" dt="2019-12-17T14:21:00.493" v="55" actId="1076"/>
          <ac:picMkLst>
            <pc:docMk/>
            <pc:sldMk cId="680860219" sldId="266"/>
            <ac:picMk id="4" creationId="{DE128B85-703B-444A-B8E5-238B45A12E5B}"/>
          </ac:picMkLst>
        </pc:picChg>
      </pc:sldChg>
      <pc:sldChg chg="modSp add del">
        <pc:chgData name="Roger Barton" userId="a5f842f8ef3d1c24" providerId="LiveId" clId="{819278FA-FB05-4F6A-AFDE-E594B09C9E4B}" dt="2019-12-17T14:25:45.655" v="111" actId="47"/>
        <pc:sldMkLst>
          <pc:docMk/>
          <pc:sldMk cId="3556101917" sldId="267"/>
        </pc:sldMkLst>
        <pc:spChg chg="mod">
          <ac:chgData name="Roger Barton" userId="a5f842f8ef3d1c24" providerId="LiveId" clId="{819278FA-FB05-4F6A-AFDE-E594B09C9E4B}" dt="2019-12-17T14:21:08.643" v="62" actId="20577"/>
          <ac:spMkLst>
            <pc:docMk/>
            <pc:sldMk cId="3556101917" sldId="267"/>
            <ac:spMk id="2" creationId="{279A6DBC-0D04-46F5-8968-8652D4F6C49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Optional Slide</a:t>
            </a:r>
          </a:p>
        </p:txBody>
      </p:sp>
    </p:spTree>
    <p:extLst>
      <p:ext uri="{BB962C8B-B14F-4D97-AF65-F5344CB8AC3E}">
        <p14:creationId xmlns:p14="http://schemas.microsoft.com/office/powerpoint/2010/main" val="1074648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603da38b8_3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603da38b8_3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Crop to 20s start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603da38b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603da38b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7603da38b8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7603da38b8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603da38b8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603da38b8_3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603da38b8_3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603da38b8_3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7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7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22" name="Google Shape;22;p7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9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37" name="Google Shape;37;p9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4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200" tIns="457200" rIns="0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6"/>
          <p:cNvSpPr/>
          <p:nvPr/>
        </p:nvSpPr>
        <p:spPr>
          <a:xfrm>
            <a:off x="0" y="6334316"/>
            <a:ext cx="12192000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3" name="Google Shape;13;p6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8.mp4"/><Relationship Id="rId1" Type="http://schemas.openxmlformats.org/officeDocument/2006/relationships/video" Target="NULL" TargetMode="External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3.png"/><Relationship Id="rId5" Type="http://schemas.microsoft.com/office/2007/relationships/media" Target="../media/media3.mp4"/><Relationship Id="rId10" Type="http://schemas.openxmlformats.org/officeDocument/2006/relationships/notesSlide" Target="../notesSlides/notesSlide4.xml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</a:pPr>
            <a:r>
              <a:rPr lang="en-GB"/>
              <a:t>DemolitionCrew</a:t>
            </a:r>
            <a:br>
              <a:rPr lang="en-GB"/>
            </a:br>
            <a:r>
              <a:rPr lang="en-GB"/>
              <a:t>Milestones</a:t>
            </a:r>
            <a:endParaRPr/>
          </a:p>
        </p:txBody>
      </p:sp>
      <p:sp>
        <p:nvSpPr>
          <p:cNvPr id="102" name="Google Shape;102;p1"/>
          <p:cNvSpPr txBox="1"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ALESSIA PACCAGNELLA, NIKLAUS HOUSKA, ROGER BARTON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2734C-C86E-4329-87AA-5DD707D3E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57DD7-D84D-4BC4-B055-BF4AAFB681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melting-bunny">
            <a:hlinkClick r:id="" action="ppaction://media"/>
            <a:extLst>
              <a:ext uri="{FF2B5EF4-FFF2-40B4-BE49-F238E27FC236}">
                <a16:creationId xmlns:a16="http://schemas.microsoft.com/office/drawing/2014/main" id="{DE128B85-703B-444A-B8E5-238B45A12E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6893" y="0"/>
            <a:ext cx="110982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86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603da38b8_3_2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7603da38b8_3_22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endParaRPr/>
          </a:p>
        </p:txBody>
      </p:sp>
      <p:pic>
        <p:nvPicPr>
          <p:cNvPr id="2" name="melting-bunny-2">
            <a:hlinkClick r:id="" action="ppaction://media"/>
            <a:extLst>
              <a:ext uri="{FF2B5EF4-FFF2-40B4-BE49-F238E27FC236}">
                <a16:creationId xmlns:a16="http://schemas.microsoft.com/office/drawing/2014/main" id="{2E96A990-E647-44AD-B121-B329561C771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6399" y="0"/>
            <a:ext cx="11098213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7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GB"/>
              <a:t>What we did since milestones</a:t>
            </a:r>
            <a:endParaRPr/>
          </a:p>
        </p:txBody>
      </p:sp>
      <p:sp>
        <p:nvSpPr>
          <p:cNvPr id="108" name="Google Shape;108;p2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GB" dirty="0"/>
              <a:t>Fluid improvements</a:t>
            </a:r>
            <a:endParaRPr dirty="0"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GB" dirty="0"/>
              <a:t>Tried out reseeding</a:t>
            </a:r>
            <a:endParaRPr dirty="0"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GB" dirty="0"/>
              <a:t>Ghost fluid for pressure</a:t>
            </a:r>
            <a:endParaRPr dirty="0"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GB" dirty="0"/>
              <a:t>Variable viscosity</a:t>
            </a:r>
            <a:endParaRPr dirty="0"/>
          </a:p>
          <a:p>
            <a:pPr marL="91440" lvl="0" indent="-1270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Char char=" "/>
            </a:pPr>
            <a:r>
              <a:rPr lang="en-GB" dirty="0"/>
              <a:t>Link fluid and temperature simulation</a:t>
            </a:r>
            <a:endParaRPr dirty="0"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GB" dirty="0"/>
              <a:t>Particles carry temperature</a:t>
            </a:r>
            <a:endParaRPr dirty="0"/>
          </a:p>
          <a:p>
            <a:pPr marL="91440" lvl="0" indent="-1270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Char char=" "/>
            </a:pPr>
            <a:r>
              <a:rPr lang="en-GB" dirty="0"/>
              <a:t>Optimization:</a:t>
            </a:r>
            <a:endParaRPr dirty="0"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GB" dirty="0"/>
              <a:t>Use Eigen::MatrixXd instead of Array2D</a:t>
            </a:r>
            <a:endParaRPr dirty="0"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GB" dirty="0"/>
              <a:t>Tried out float vs double, no noticeable improvements</a:t>
            </a:r>
            <a:endParaRPr dirty="0"/>
          </a:p>
          <a:p>
            <a:pPr marL="91440" lvl="0" indent="-1270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Char char=" "/>
            </a:pPr>
            <a:r>
              <a:rPr lang="en-GB" dirty="0"/>
              <a:t>(Clean up, bug fixes, document, improve UI)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GB"/>
              <a:t>UI</a:t>
            </a:r>
            <a:endParaRPr/>
          </a:p>
        </p:txBody>
      </p:sp>
      <p:sp>
        <p:nvSpPr>
          <p:cNvPr id="114" name="Google Shape;114;p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endParaRPr/>
          </a:p>
        </p:txBody>
      </p:sp>
      <p:pic>
        <p:nvPicPr>
          <p:cNvPr id="115" name="Google Shape;11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9379" y="0"/>
            <a:ext cx="2676594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B2B5DC65-50F1-45AD-A2A6-7090622A1F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0" y="0"/>
            <a:ext cx="5549107" cy="3429000"/>
          </a:xfrm>
          <a:prstGeom prst="rect">
            <a:avLst/>
          </a:prstGeom>
        </p:spPr>
      </p:pic>
      <p:pic>
        <p:nvPicPr>
          <p:cNvPr id="3" name="1000">
            <a:hlinkClick r:id="" action="ppaction://media"/>
            <a:extLst>
              <a:ext uri="{FF2B5EF4-FFF2-40B4-BE49-F238E27FC236}">
                <a16:creationId xmlns:a16="http://schemas.microsoft.com/office/drawing/2014/main" id="{F5A1FA18-E285-4335-93CA-01E2C10CAEE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642891" y="0"/>
            <a:ext cx="5549108" cy="3429001"/>
          </a:xfrm>
          <a:prstGeom prst="rect">
            <a:avLst/>
          </a:prstGeom>
        </p:spPr>
      </p:pic>
      <p:pic>
        <p:nvPicPr>
          <p:cNvPr id="4" name="10k">
            <a:hlinkClick r:id="" action="ppaction://media"/>
            <a:extLst>
              <a:ext uri="{FF2B5EF4-FFF2-40B4-BE49-F238E27FC236}">
                <a16:creationId xmlns:a16="http://schemas.microsoft.com/office/drawing/2014/main" id="{99A40F48-1274-479D-A8C5-F07D9D34F3B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3429000"/>
            <a:ext cx="5549106" cy="3429000"/>
          </a:xfrm>
          <a:prstGeom prst="rect">
            <a:avLst/>
          </a:prstGeom>
        </p:spPr>
      </p:pic>
      <p:pic>
        <p:nvPicPr>
          <p:cNvPr id="5" name="100m">
            <a:hlinkClick r:id="" action="ppaction://media"/>
            <a:extLst>
              <a:ext uri="{FF2B5EF4-FFF2-40B4-BE49-F238E27FC236}">
                <a16:creationId xmlns:a16="http://schemas.microsoft.com/office/drawing/2014/main" id="{71E4BAD6-6305-4352-98D8-6D57A3F09883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642893" y="3429000"/>
            <a:ext cx="5549108" cy="3429001"/>
          </a:xfrm>
          <a:prstGeom prst="rect">
            <a:avLst/>
          </a:prstGeom>
        </p:spPr>
      </p:pic>
      <p:sp>
        <p:nvSpPr>
          <p:cNvPr id="124" name="Google Shape;124;g7603da38b8_0_0"/>
          <p:cNvSpPr txBox="1"/>
          <p:nvPr/>
        </p:nvSpPr>
        <p:spPr>
          <a:xfrm>
            <a:off x="0" y="0"/>
            <a:ext cx="4675200" cy="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Viscosity: 1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7603da38b8_0_0"/>
          <p:cNvSpPr txBox="1"/>
          <p:nvPr/>
        </p:nvSpPr>
        <p:spPr>
          <a:xfrm>
            <a:off x="6759425" y="0"/>
            <a:ext cx="4675200" cy="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Viscosity: 1k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g7603da38b8_0_0"/>
          <p:cNvSpPr txBox="1"/>
          <p:nvPr/>
        </p:nvSpPr>
        <p:spPr>
          <a:xfrm>
            <a:off x="6789325" y="3467750"/>
            <a:ext cx="4675200" cy="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Viscosity: 100m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g7603da38b8_0_0"/>
          <p:cNvSpPr txBox="1"/>
          <p:nvPr/>
        </p:nvSpPr>
        <p:spPr>
          <a:xfrm>
            <a:off x="-53925" y="3467750"/>
            <a:ext cx="4675200" cy="6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Viscosity: 10k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31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1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132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45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1679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80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3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emperature-visco1">
            <a:hlinkClick r:id="" action="ppaction://media"/>
            <a:extLst>
              <a:ext uri="{FF2B5EF4-FFF2-40B4-BE49-F238E27FC236}">
                <a16:creationId xmlns:a16="http://schemas.microsoft.com/office/drawing/2014/main" id="{39D870CD-7C80-4A49-BBD9-4D5113D618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8972" y="0"/>
            <a:ext cx="11098213" cy="6858000"/>
          </a:xfrm>
          <a:prstGeom prst="rect">
            <a:avLst/>
          </a:prstGeom>
        </p:spPr>
      </p:pic>
      <p:sp>
        <p:nvSpPr>
          <p:cNvPr id="132" name="Google Shape;132;g7603da38b8_3_8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7603da38b8_3_8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endParaRPr dirty="0"/>
          </a:p>
        </p:txBody>
      </p:sp>
      <p:sp>
        <p:nvSpPr>
          <p:cNvPr id="135" name="Google Shape;135;g7603da38b8_3_8"/>
          <p:cNvSpPr txBox="1"/>
          <p:nvPr/>
        </p:nvSpPr>
        <p:spPr>
          <a:xfrm>
            <a:off x="2708375" y="135425"/>
            <a:ext cx="5445900" cy="13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Temperature linked with fluid</a:t>
            </a: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603da38b8_3_1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7603da38b8_3_15"/>
          <p:cNvSpPr txBox="1">
            <a:spLocks noGrp="1"/>
          </p:cNvSpPr>
          <p:nvPr>
            <p:ph type="body" idx="1"/>
          </p:nvPr>
        </p:nvSpPr>
        <p:spPr>
          <a:xfrm>
            <a:off x="1097278" y="1845725"/>
            <a:ext cx="44451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GB"/>
              <a:t>Ghost pressure gives smoother boundary</a:t>
            </a:r>
            <a:endParaRPr/>
          </a:p>
        </p:txBody>
      </p:sp>
      <p:pic>
        <p:nvPicPr>
          <p:cNvPr id="142" name="Google Shape;142;g7603da38b8_3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3175" y="1296153"/>
            <a:ext cx="6178825" cy="46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603da38b8_3_28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Side effect</a:t>
            </a:r>
            <a:endParaRPr/>
          </a:p>
        </p:txBody>
      </p:sp>
      <p:sp>
        <p:nvSpPr>
          <p:cNvPr id="148" name="Google Shape;148;g7603da38b8_3_28"/>
          <p:cNvSpPr txBox="1">
            <a:spLocks noGrp="1"/>
          </p:cNvSpPr>
          <p:nvPr>
            <p:ph type="body" idx="1"/>
          </p:nvPr>
        </p:nvSpPr>
        <p:spPr>
          <a:xfrm>
            <a:off x="1097278" y="1845725"/>
            <a:ext cx="4106700" cy="40233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Leave out pressure solver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Strange behaved viscosity solver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200"/>
              </a:spcAft>
              <a:buNone/>
            </a:pPr>
            <a:r>
              <a:rPr lang="en-GB"/>
              <a:t>Viscosity: 10m</a:t>
            </a:r>
            <a:endParaRPr/>
          </a:p>
        </p:txBody>
      </p:sp>
      <p:pic>
        <p:nvPicPr>
          <p:cNvPr id="2" name="weird-effect">
            <a:hlinkClick r:id="" action="ppaction://media"/>
            <a:extLst>
              <a:ext uri="{FF2B5EF4-FFF2-40B4-BE49-F238E27FC236}">
                <a16:creationId xmlns:a16="http://schemas.microsoft.com/office/drawing/2014/main" id="{E24E24E1-797F-4101-87D2-EFE7E7B60F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7098" y="988975"/>
            <a:ext cx="7619607" cy="47084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GB"/>
              <a:t>Profiling Runtime</a:t>
            </a:r>
            <a:endParaRPr/>
          </a:p>
        </p:txBody>
      </p:sp>
      <p:sp>
        <p:nvSpPr>
          <p:cNvPr id="155" name="Google Shape;155;p4"/>
          <p:cNvSpPr txBox="1">
            <a:spLocks noGrp="1"/>
          </p:cNvSpPr>
          <p:nvPr>
            <p:ph type="body" idx="1"/>
          </p:nvPr>
        </p:nvSpPr>
        <p:spPr>
          <a:xfrm>
            <a:off x="1097277" y="1845725"/>
            <a:ext cx="5362500" cy="40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342900">
              <a:lnSpc>
                <a:spcPct val="150000"/>
              </a:lnSpc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GB" dirty="0"/>
              <a:t>Mostly </a:t>
            </a:r>
            <a:r>
              <a:rPr lang="en-GB" dirty="0">
                <a:latin typeface="Consolas"/>
                <a:ea typeface="Consolas"/>
                <a:cs typeface="Consolas"/>
                <a:sym typeface="Consolas"/>
              </a:rPr>
              <a:t>Eigen::</a:t>
            </a:r>
            <a:r>
              <a:rPr lang="en-GB" dirty="0" err="1">
                <a:latin typeface="Consolas"/>
                <a:ea typeface="Consolas"/>
                <a:cs typeface="Consolas"/>
                <a:sym typeface="Consolas"/>
              </a:rPr>
              <a:t>ConjugateGradient</a:t>
            </a:r>
            <a:r>
              <a:rPr lang="en-GB" dirty="0"/>
              <a:t> solvers</a:t>
            </a:r>
          </a:p>
          <a:p>
            <a:pPr marL="342900">
              <a:lnSpc>
                <a:spcPct val="150000"/>
              </a:lnSpc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GB" dirty="0"/>
              <a:t>Could be improved with an adaptive domain</a:t>
            </a:r>
          </a:p>
          <a:p>
            <a:pPr marL="342900">
              <a:lnSpc>
                <a:spcPct val="150000"/>
              </a:lnSpc>
              <a:spcBef>
                <a:spcPts val="0"/>
              </a:spcBef>
              <a:buSzPts val="2000"/>
              <a:buFont typeface="Arial" panose="020B0604020202020204" pitchFamily="34" charset="0"/>
              <a:buChar char="•"/>
            </a:pPr>
            <a:r>
              <a:rPr lang="en-GB" dirty="0"/>
              <a:t>May not make sense due to the overhead</a:t>
            </a:r>
            <a:endParaRPr dirty="0"/>
          </a:p>
          <a:p>
            <a:pPr marL="91440" lvl="0" indent="-114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 "/>
            </a:pPr>
            <a:endParaRPr dirty="0"/>
          </a:p>
          <a:p>
            <a:pPr marL="91440" lvl="0" indent="-1143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 "/>
            </a:pPr>
            <a:endParaRPr dirty="0"/>
          </a:p>
        </p:txBody>
      </p:sp>
      <p:pic>
        <p:nvPicPr>
          <p:cNvPr id="156" name="Google Shape;15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1088" y="1737350"/>
            <a:ext cx="5362575" cy="281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GB"/>
              <a:t>What we left out</a:t>
            </a:r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307340" lvl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Font typeface="Arial" panose="020B0604020202020204" pitchFamily="34" charset="0"/>
              <a:buChar char="•"/>
            </a:pPr>
            <a:r>
              <a:rPr lang="en-GB" dirty="0"/>
              <a:t>3D -&gt; focused on real-time and interactivity instead</a:t>
            </a:r>
            <a:endParaRPr dirty="0"/>
          </a:p>
          <a:p>
            <a:pPr marL="320040" lvl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-GB" dirty="0"/>
              <a:t>SDF for solids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</Words>
  <Application>Microsoft Office PowerPoint</Application>
  <PresentationFormat>Widescreen</PresentationFormat>
  <Paragraphs>33</Paragraphs>
  <Slides>11</Slides>
  <Notes>11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Consolas</vt:lpstr>
      <vt:lpstr>Retrospect</vt:lpstr>
      <vt:lpstr>DemolitionCrew Milestones</vt:lpstr>
      <vt:lpstr>What we did since milestones</vt:lpstr>
      <vt:lpstr>UI</vt:lpstr>
      <vt:lpstr>PowerPoint Presentation</vt:lpstr>
      <vt:lpstr>PowerPoint Presentation</vt:lpstr>
      <vt:lpstr>PowerPoint Presentation</vt:lpstr>
      <vt:lpstr>Side effect</vt:lpstr>
      <vt:lpstr>Profiling Runtime</vt:lpstr>
      <vt:lpstr>What we left out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DemolitionCrew Milestones</dc:title>
  <dc:creator>Roger Barton</dc:creator>
  <cp:lastModifiedBy>Roger Barton</cp:lastModifiedBy>
  <cp:revision>1</cp:revision>
  <dcterms:created xsi:type="dcterms:W3CDTF">2019-11-14T17:41:51Z</dcterms:created>
  <dcterms:modified xsi:type="dcterms:W3CDTF">2019-12-17T14:27:02Z</dcterms:modified>
</cp:coreProperties>
</file>